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633"/>
    <p:restoredTop sz="96137"/>
  </p:normalViewPr>
  <p:slideViewPr>
    <p:cSldViewPr snapToGrid="0" snapToObjects="1" showGuides="1">
      <p:cViewPr varScale="1">
        <p:scale>
          <a:sx n="108" d="100"/>
          <a:sy n="108" d="100"/>
        </p:scale>
        <p:origin x="232" y="9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5495F3-AF92-D348-8664-A1EA93273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510FA2-CE69-7F4F-99BE-C214C1715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E23764-3B8E-4843-A56C-F3B07D68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738421-3313-A744-A625-855D4E15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83BB52-9D57-0A4A-8B9C-516870185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70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6BE29-815F-6F4B-A6FF-2B801491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74CB5A-F943-4147-B2AF-E70A16D5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084025-6F99-6B40-AC72-8400082C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0EBE77-A4A8-A440-9FC7-99D6C09F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0B3BF9-DAB2-274E-A7B7-4E10EED5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36AA78-8DEE-E34A-8A10-DFB98F60C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9A7E14-0A5D-0B49-8223-8818C52D3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61AAEC-0BFD-6F49-B9BB-3F16540F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6BB2B5-6175-2A42-B3BD-225E5750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5606F6-8184-FB45-B750-1AD1FEBD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86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093563-DBB7-6043-B5B1-28C8281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005D46-71CA-BB43-88DF-34EAEB823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F7641B-5099-F04B-BE51-94D8B694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FB1069-BE78-234A-8F42-BEA0A537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702AB9-23DF-0C40-82F2-1B2C1067A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42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2B0BB-80D6-3A40-89B3-795CA419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E5041C-4AB2-0C4E-AF56-9DE457DC4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FCD570-C551-9A4D-95A6-9DF5F570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0501E2-FD15-1340-B143-8E224478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281A43-B482-614D-888F-C8986761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74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EB8225-FF8E-224A-82E1-0A277D60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6526F7-101B-0D4A-BEEF-A336328B5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339BF0-FAD9-CE47-8F83-6F530303E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9DD501-C8F1-C244-AF5E-E9C692C62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C3E3D2-9139-6E44-A614-084EA8A4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D73DA1-6574-8346-AB84-503FADD3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22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DE23B-F6E8-2942-B539-F9AF15DC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467A86-375A-D94D-BA07-881993387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BD50B6-98F4-2C48-AA7B-37D288383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8845535-8258-5046-BEC7-E25730032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57C6F8-0D71-6243-949D-1EF05EBA4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A56E67-897D-024D-A1B0-B794415A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EE9ED6-ACBF-F74F-9254-5B9EC969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16E4D5-32E5-7B4C-8BD9-2B75745F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47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DA06C-8D68-3C4B-BA35-C7EB5E21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28D700-6BB0-9240-B6B2-03E79A8B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C039CD-9AAA-FE41-B6D0-CF09CB2E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8CE97C-E7CC-2842-936B-29F344D5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38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3A6FE6-B9CC-8C4C-BB30-85D61EE3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F523D07-7B53-E240-BFD4-2C432E94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7839DF-1E24-9448-A00F-3A8A3D43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41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EB0B07-67D3-354B-94B5-199BB41E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1E1F48-DDE7-C84E-9C1B-A3EF12AB9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47848E-05CE-F543-8BC3-484845695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8307BA-CE38-1C4E-80A4-224A3F64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C0CB89-0FAA-F146-9BDC-EB8CBF38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BA0D05-C976-4B46-A04A-982519C2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19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C11DC-F0C5-3C40-8A80-0CFC2679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DF0201B-A247-E448-BA35-AE41F68CE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49821F-BDD3-EB43-A3F4-568B44B6F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07C3C8-2740-2647-AD8C-7542D57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DB7FA0-958B-1544-B4DD-80752AA9F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323747-4EE6-B647-A8E2-4F7B4703E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72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1C83E7-DCA8-DC49-8777-A5B4E96E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E21AA-9841-2846-8A1D-6490330DA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54A56-44DC-A141-A4BC-BB2BEA7FE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B4F24-F99A-134C-9F26-86955B86B9E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0BA5F6-E0EC-7647-A2E5-235B87ED7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5EB38B-9D22-D94C-9664-05D01DEFD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F2528-B107-1C4A-9A80-6AB62E7FD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7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5D8CCC5C-CD3E-7F49-A15D-FDF22791C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011561"/>
              </p:ext>
            </p:extLst>
          </p:nvPr>
        </p:nvGraphicFramePr>
        <p:xfrm>
          <a:off x="1319135" y="1409075"/>
          <a:ext cx="9968455" cy="4395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65">
                  <a:extLst>
                    <a:ext uri="{9D8B030D-6E8A-4147-A177-3AD203B41FA5}">
                      <a16:colId xmlns:a16="http://schemas.microsoft.com/office/drawing/2014/main" val="67147197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1633645449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713261400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1240429525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1264176535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1554985630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2415527282"/>
                    </a:ext>
                  </a:extLst>
                </a:gridCol>
              </a:tblGrid>
              <a:tr h="6202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rgbClr val="FF0000"/>
                          </a:solidFill>
                        </a:rPr>
                        <a:t>日曜日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rgbClr val="FF0000"/>
                          </a:solidFill>
                        </a:rPr>
                        <a:t>月曜日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chemeClr val="tx1"/>
                          </a:solidFill>
                        </a:rPr>
                        <a:t>火曜日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chemeClr val="tx1"/>
                          </a:solidFill>
                        </a:rPr>
                        <a:t>水曜日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rgbClr val="FF0000"/>
                          </a:solidFill>
                        </a:rPr>
                        <a:t>木曜日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rgbClr val="FF0000"/>
                          </a:solidFill>
                        </a:rPr>
                        <a:t>金曜日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>
                          <a:solidFill>
                            <a:srgbClr val="FF0000"/>
                          </a:solidFill>
                        </a:rPr>
                        <a:t>土曜日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79955"/>
                  </a:ext>
                </a:extLst>
              </a:tr>
              <a:tr h="185488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8/10</a:t>
                      </a:r>
                    </a:p>
                    <a:p>
                      <a:pPr algn="ctr"/>
                      <a:endParaRPr kumimoji="1" lang="en-US" altLang="ja-JP" sz="2400" b="1" dirty="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  <a:p>
                      <a:pPr algn="ctr"/>
                      <a:endParaRPr kumimoji="1" lang="en-US" altLang="ja-JP" sz="2400" b="1" dirty="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8/11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8/12</a:t>
                      </a:r>
                    </a:p>
                    <a:p>
                      <a:pPr algn="ctr"/>
                      <a:endParaRPr kumimoji="1" lang="en-US" altLang="ja-JP" sz="2400" dirty="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  <a:p>
                      <a:pPr algn="ctr"/>
                      <a:endParaRPr kumimoji="1" lang="ja-JP" altLang="en-US" sz="240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8/13</a:t>
                      </a:r>
                    </a:p>
                    <a:p>
                      <a:pPr algn="ctr"/>
                      <a:endParaRPr kumimoji="1" lang="en-US" altLang="ja-JP" sz="2400" dirty="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  <a:p>
                      <a:pPr algn="ctr"/>
                      <a:endParaRPr kumimoji="1" lang="ja-JP" altLang="en-US" sz="240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8/14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  <a:p>
                      <a:pPr algn="ctr"/>
                      <a:endParaRPr kumimoji="1" lang="ja-JP" altLang="en-US" sz="240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8/15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8/16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671763"/>
                  </a:ext>
                </a:extLst>
              </a:tr>
              <a:tr h="18720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8/17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  <a:p>
                      <a:pPr algn="ctr"/>
                      <a:endParaRPr kumimoji="1" lang="ja-JP" altLang="en-US" sz="240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8/18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8/19</a:t>
                      </a:r>
                    </a:p>
                    <a:p>
                      <a:pPr algn="ctr"/>
                      <a:endParaRPr kumimoji="1" lang="en-US" altLang="ja-JP" sz="2400" b="1" dirty="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8/20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chemeClr val="tx1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8/21</a:t>
                      </a:r>
                    </a:p>
                    <a:p>
                      <a:pPr algn="ctr"/>
                      <a:endParaRPr kumimoji="1" lang="en-US" altLang="ja-JP" sz="2400" dirty="0">
                        <a:solidFill>
                          <a:srgbClr val="FF0000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solidFill>
                            <a:srgbClr val="FF0000"/>
                          </a:solidFill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休診日</a:t>
                      </a:r>
                    </a:p>
                    <a:p>
                      <a:pPr algn="ctr"/>
                      <a:endParaRPr kumimoji="1" lang="ja-JP" altLang="en-US" sz="2400">
                        <a:solidFill>
                          <a:schemeClr val="tx1"/>
                        </a:solidFill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8/22</a:t>
                      </a:r>
                    </a:p>
                    <a:p>
                      <a:pPr algn="ctr"/>
                      <a:endParaRPr kumimoji="1" lang="en-US" altLang="ja-JP" sz="2400" dirty="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</a:p>
                    <a:p>
                      <a:pPr algn="ctr"/>
                      <a:endParaRPr kumimoji="1" lang="ja-JP" altLang="en-US" sz="240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8/22</a:t>
                      </a:r>
                    </a:p>
                    <a:p>
                      <a:pPr algn="ctr"/>
                      <a:endParaRPr kumimoji="1" lang="en-US" altLang="ja-JP" sz="2400" dirty="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通常診療</a:t>
                      </a:r>
                      <a:endParaRPr kumimoji="1" lang="en-US" altLang="ja-JP" sz="2400" dirty="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>
                          <a:latin typeface="Hiragino Maru Gothic Pro W4" panose="020F0400000000000000" pitchFamily="34" charset="-128"/>
                          <a:ea typeface="Hiragino Maru Gothic Pro W4" panose="020F0400000000000000" pitchFamily="34" charset="-128"/>
                        </a:rPr>
                        <a:t>午前のみ</a:t>
                      </a:r>
                    </a:p>
                    <a:p>
                      <a:pPr algn="ctr"/>
                      <a:endParaRPr kumimoji="1" lang="ja-JP" altLang="en-US" sz="2400">
                        <a:latin typeface="Hiragino Maru Gothic Pro W4" panose="020F0400000000000000" pitchFamily="34" charset="-128"/>
                        <a:ea typeface="Hiragino Maru Gothic Pro W4" panose="020F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908982"/>
                  </a:ext>
                </a:extLst>
              </a:tr>
            </a:tbl>
          </a:graphicData>
        </a:graphic>
      </p:graphicFrame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940E0F21-B027-914B-FC1A-2733F1EC2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02"/>
          <a:stretch/>
        </p:blipFill>
        <p:spPr>
          <a:xfrm>
            <a:off x="7315199" y="5988158"/>
            <a:ext cx="4500563" cy="69495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7EA869-3809-09B6-9AB5-2EA1D279B142}"/>
              </a:ext>
            </a:extLst>
          </p:cNvPr>
          <p:cNvSpPr txBox="1"/>
          <p:nvPr/>
        </p:nvSpPr>
        <p:spPr>
          <a:xfrm>
            <a:off x="4364370" y="40725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>
                <a:latin typeface="+mn-ea"/>
              </a:rPr>
              <a:t>お盆休み</a:t>
            </a:r>
            <a:r>
              <a:rPr kumimoji="1" lang="ja-JP" altLang="en-US" sz="3600" b="1">
                <a:latin typeface="+mn-ea"/>
              </a:rPr>
              <a:t>の知らせ</a:t>
            </a:r>
            <a:endParaRPr lang="en-US" altLang="ja-JP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314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55</Words>
  <Application>Microsoft Macintosh PowerPoint</Application>
  <PresentationFormat>ワイド画面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 W4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 健太</dc:creator>
  <cp:lastModifiedBy>健太 齋藤</cp:lastModifiedBy>
  <cp:revision>26</cp:revision>
  <dcterms:created xsi:type="dcterms:W3CDTF">2021-04-22T01:35:58Z</dcterms:created>
  <dcterms:modified xsi:type="dcterms:W3CDTF">2025-06-13T06:22:34Z</dcterms:modified>
</cp:coreProperties>
</file>